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84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04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72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16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2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64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6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545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47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08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09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84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2163-AC35-4E30-9FE3-952DCCEF856B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1ECB-1111-41E7-97D5-F51FC6ABEE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87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541" y="1124745"/>
            <a:ext cx="8420100" cy="1470025"/>
          </a:xfrm>
        </p:spPr>
        <p:txBody>
          <a:bodyPr>
            <a:normAutofit/>
          </a:bodyPr>
          <a:lstStyle/>
          <a:p>
            <a:r>
              <a:rPr lang="en-AU" sz="5400" b="1" dirty="0" smtClean="0"/>
              <a:t>Walter and Ethel  $50 is $50 </a:t>
            </a:r>
            <a:endParaRPr lang="en-AU" sz="5400" b="1" dirty="0"/>
          </a:p>
        </p:txBody>
      </p:sp>
      <p:pic>
        <p:nvPicPr>
          <p:cNvPr id="1026" name="Picture 2" descr="C:\Users\Gail\AppData\Local\Microsoft\Windows\INetCache\IE\XD5D6NF8\helicopter-160474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728" y="3501008"/>
            <a:ext cx="4512204" cy="216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$50 is still $50 </a:t>
            </a:r>
            <a:endParaRPr lang="en-AU" dirty="0"/>
          </a:p>
        </p:txBody>
      </p:sp>
      <p:pic>
        <p:nvPicPr>
          <p:cNvPr id="4" name="Picture 2" descr="C:\Users\Gail\AppData\Local\Microsoft\Windows\INetCache\IE\XD5D6NF8\helicopter-160474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728630"/>
            <a:ext cx="8915400" cy="42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62068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can both stay quiet for the entire ride and not say a word </a:t>
            </a:r>
            <a:br>
              <a:rPr lang="en-US" dirty="0" smtClean="0"/>
            </a:br>
            <a:r>
              <a:rPr lang="en-US" dirty="0" smtClean="0"/>
              <a:t>I won’t charge you!</a:t>
            </a:r>
            <a:endParaRPr lang="en-AU" dirty="0"/>
          </a:p>
        </p:txBody>
      </p:sp>
      <p:pic>
        <p:nvPicPr>
          <p:cNvPr id="2050" name="Picture 2" descr="C:\Users\Gail\AppData\Local\Microsoft\Windows\INetCache\IE\XD5D6NF8\helicopter-160474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2" y="1844824"/>
            <a:ext cx="992495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8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5" name="Picture 3" descr="C:\Users\Gail\AppData\Local\Microsoft\Windows\INetCache\IE\XD5D6NF8\helicopter-160474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78" y="1628800"/>
            <a:ext cx="4802621" cy="2299717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Gail\AppData\Local\Microsoft\Windows\INetCache\IE\XD5D6NF8\helicopter-160474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45088" y="1268760"/>
            <a:ext cx="3748841" cy="1795118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Gail\AppData\Local\Microsoft\Windows\INetCache\IE\XD5D6NF8\helicopter-160474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861" y="3568096"/>
            <a:ext cx="4272475" cy="2045858"/>
          </a:xfrm>
          <a:prstGeom prst="rect">
            <a:avLst/>
          </a:prstGeom>
          <a:noFill/>
          <a:scene3d>
            <a:camera prst="orthographicFront">
              <a:rot lat="0" lon="0" rev="18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4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$50 is still $50 </a:t>
            </a:r>
            <a:endParaRPr lang="en-AU" dirty="0"/>
          </a:p>
        </p:txBody>
      </p:sp>
      <p:pic>
        <p:nvPicPr>
          <p:cNvPr id="4" name="Picture 2" descr="C:\Users\Gail\AppData\Local\Microsoft\Windows\INetCache\IE\XD5D6NF8\helicopter-160474_960_7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728630"/>
            <a:ext cx="8915400" cy="42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A4 Paper (210x297 mm)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Walter and Ethel  $50 is $50 </vt:lpstr>
      <vt:lpstr>$50 is still $50 </vt:lpstr>
      <vt:lpstr>if you can both stay quiet for the entire ride and not say a word  I won’t charge you!</vt:lpstr>
      <vt:lpstr>PowerPoint Presentation</vt:lpstr>
      <vt:lpstr>$50 is still $50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Walter and Ethel  $50 is $50</dc:title>
  <dc:creator>Gail</dc:creator>
  <cp:lastModifiedBy>Gail</cp:lastModifiedBy>
  <cp:revision>3</cp:revision>
  <dcterms:created xsi:type="dcterms:W3CDTF">2022-05-09T04:54:42Z</dcterms:created>
  <dcterms:modified xsi:type="dcterms:W3CDTF">2022-05-09T05:12:14Z</dcterms:modified>
</cp:coreProperties>
</file>